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Unbounded"/>
      <p:regular r:id="rId15"/>
    </p:embeddedFont>
    <p:embeddedFont>
      <p:font typeface="Unbounded"/>
      <p:regular r:id="rId16"/>
    </p:embeddedFont>
    <p:embeddedFont>
      <p:font typeface="Cabin"/>
      <p:regular r:id="rId17"/>
    </p:embeddedFont>
    <p:embeddedFont>
      <p:font typeface="Cabin"/>
      <p:regular r:id="rId18"/>
    </p:embeddedFont>
    <p:embeddedFont>
      <p:font typeface="Cabin"/>
      <p:regular r:id="rId19"/>
    </p:embeddedFont>
    <p:embeddedFont>
      <p:font typeface="Cabin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299573"/>
            <a:ext cx="68819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Игра "Огонь и Вода"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3625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Презентация посвящена разработке игры "Огонь и Вода", платформера с элементами головоломки, где игроки управляют двумя персонажами, решая головоломки и избегая препятствий.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6386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Разработчики: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
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Добрев Иван и Федечкин Роман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92837"/>
            <a:ext cx="93812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Технологии и инструменты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95142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Язык программирования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93835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Python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951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Библиотеки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8640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pygame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5053132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sqlite3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39951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Редактор кода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58640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VS Code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3204" y="2308741"/>
            <a:ext cx="4887873" cy="36119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5497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Основные компоненты игры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21982"/>
            <a:ext cx="3614618" cy="3356015"/>
          </a:xfrm>
          <a:prstGeom prst="roundRect">
            <a:avLst>
              <a:gd name="adj" fmla="val 1070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761298"/>
            <a:ext cx="30485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Игровые объекты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256836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Персонажи: Огонь и Вода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7039" y="410658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Препятствия: стены, лава, платформы, двери, рычаги, порталы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2521982"/>
            <a:ext cx="3614618" cy="3356015"/>
          </a:xfrm>
          <a:prstGeom prst="roundRect">
            <a:avLst>
              <a:gd name="adj" fmla="val 1070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4930973" y="2761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Уровни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30973" y="3256836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Загружаются из текстовых файлов, представляют собой сетку с символами, обозначающими объекты.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6117312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1077039" y="63566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Физика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77039" y="6852166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Гравитация, прыжки, столкновения.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737" y="832961"/>
            <a:ext cx="7644527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Интерфейс и управление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49737" y="2655451"/>
            <a:ext cx="481965" cy="48196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19401" y="2745224"/>
            <a:ext cx="14251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445895" y="2655451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Главное меню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445895" y="3098959"/>
            <a:ext cx="3019068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Кнопки: "Начать игру", "Просмотр результатов", "Выход".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156" y="2655451"/>
            <a:ext cx="481965" cy="48196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4800719" y="2745224"/>
            <a:ext cx="238720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5375315" y="2655451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Выбор уровня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5375315" y="3098959"/>
            <a:ext cx="3019068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Игрок выбирает один из 5 уровней. Кнопка "Назад" возвращает в главное меню.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49737" y="4582120"/>
            <a:ext cx="481965" cy="48196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869037" y="4671893"/>
            <a:ext cx="24324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1445895" y="4582120"/>
            <a:ext cx="3019068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Настройки громкости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445895" y="5340668"/>
            <a:ext cx="3019068" cy="1027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Регулировка громкости музыки, возможность смены музыкальной композиции.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679156" y="4582120"/>
            <a:ext cx="481965" cy="481965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4798695" y="4671893"/>
            <a:ext cx="242888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5375315" y="4582120"/>
            <a:ext cx="3019068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Экран завершения уровня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5375315" y="5340668"/>
            <a:ext cx="3019068" cy="2055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Отображается время прохождения, игрок может ввести имя для сохранения результата. Кнопки: "Следующий уровень", "Главное меню".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База данных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392811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Хранение результатов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Используется SQLite для хранения результатов игроков. Таблица results содержит поля: name, time, level.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Функции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create_db()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insert_result()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get_results_by_level()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5905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Музыка и звуки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3022044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38597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Музыка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37724" y="4355306"/>
            <a:ext cx="3554730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 игре используется несколько музыкальных композиций. Игрок может переключать музыку в настройках.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27" y="3022044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1427" y="38597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Громкость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51427" y="4355306"/>
            <a:ext cx="35548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Громкость музыки регулируется в настройках.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44560"/>
            <a:ext cx="83895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Основной игровой цикл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4646295"/>
            <a:ext cx="12954952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4001214" y="3808631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3747254" y="43770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3936921" y="4477286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88657" y="2307550"/>
            <a:ext cx="285583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Инициализация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77039" y="2803088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Загрузка уровня, создание персонажей, установка начальных позиций.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299722" y="4646235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045762" y="43770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181612" y="4477286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284589" y="5723453"/>
            <a:ext cx="40609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Обновление состояния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4375547" y="6218992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Обработка событий, проверка столкновений и завершения уровня.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10598348" y="3808631"/>
            <a:ext cx="30480" cy="837724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44388" y="437703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10477738" y="4477286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05674" y="23075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Отрисовка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674173" y="2803088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Отрисовка уровня, персонажей, объектов. Обновление экрана.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26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Заключение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4814" y="2955369"/>
            <a:ext cx="1603058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858" y="3219926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3194685"/>
            <a:ext cx="33255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Сочетание жанров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37641" y="3800594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285" y="3845719"/>
            <a:ext cx="3206234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58352" y="4021693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918835" y="4085034"/>
            <a:ext cx="58465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Управление двумя персонажами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8" y="4736068"/>
            <a:ext cx="4809411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55971" y="4912043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720364" y="4975384"/>
            <a:ext cx="43480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Сохранение результатов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40818" y="5581293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09" y="5626418"/>
            <a:ext cx="6412587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56209" y="5802392"/>
            <a:ext cx="24026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7522012" y="5865733"/>
            <a:ext cx="47080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Возможность расширения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2025-02-02T22:06:57Z</dcterms:created>
  <dcterms:modified xsi:type="dcterms:W3CDTF">2025-02-02T22:06:57Z</dcterms:modified>
</cp:coreProperties>
</file>